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32128-AFE1-59F8-C92E-4B1ECDA2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4AE7C8-0619-03F4-1146-37A6B9977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623720-3448-BD97-EF4A-6970D4D0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29A441-84D4-9537-B6E7-C49CD5FC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DC0B95-7CE2-4EC3-140E-8E33E60D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082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22425-93C5-DF96-489D-8EDBE6A0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2EB8E6-3E28-7930-3D17-38E5A97FE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7C7C88-05EB-A13C-9FD1-0DDEF133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0325AA-5F42-91CD-2762-2E7CED5C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5800C5-A7D5-E300-BE3A-1F71B780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146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79FA679-EC44-09CA-4D82-B42D31CA0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3EB7DD-46F8-E3F3-B2CD-B2F2CF6FE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192CEA-6126-C50E-53C5-C9958F56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B70C47-36BE-27FB-9EC5-8B9014D2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B7AEF3-E913-0AD3-E2A9-7855EA07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603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35FA6-39B6-BCD0-0474-47D66D28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C33580-7F1D-0CD7-5F40-92282BD3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62889E-23B8-A56A-9247-40C060B4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4CC3E5-E9DB-4EA4-F956-654398FB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198307-6931-F384-8AD7-4725B01D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336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A7E51D-295A-5980-A3E4-A44A5C0A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75DB33-95F5-D83D-20D4-97EF523F8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E298B8-987D-200A-FDEC-07C6AB8DB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86909B-0D52-DBCC-F95A-A487D2D9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E6F52F-5193-88FE-4871-DB21D464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210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18E40B-C5BD-D4C9-2C26-D5F6BDE9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A0538-321C-8583-29FD-E7120BE84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BC6609-26C6-45AC-C65E-28B0CD6EE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22DC76-0F2F-2707-5041-0FB881BA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1B0896-83C3-3BEF-14F2-21AC017F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DD8BB2-EA91-FE65-B55B-6227CC40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35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B287C-B077-11F7-A86C-5B60DD5C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25BAEC-EA1A-B726-8AA1-7E02930E3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975693-E76A-6ED9-4AFD-15EF43A08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00D2B9-3A2E-99DB-39D0-579FFF1B1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D73190-A928-B1B9-8D2E-CE0B5456BF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0FB0E65-B4A5-6E92-5074-DFAC2B73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D973C54-584E-E3C7-0D22-9E240EA2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A2248D-647F-3102-3846-72DBC594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072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45F6A-D6CF-6FA6-417D-91A973E1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05C583-DD35-9AD0-0B7C-52A3667A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201D0A-FB66-C2F5-938F-DF8BA98EA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FE38B1-2FEE-1DC0-4F90-3812F55C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541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6B23297-7439-C1FA-3798-2B4A8338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A03AD38-8FD5-F0FD-D47D-D811F09F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5CF7FB-7792-7420-3236-D558A84E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862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FEC6F-CCA5-AF90-98D1-141A5633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C21D17-AA63-AC5A-5A2F-DF03FE3B9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88C28D-0791-E504-D9EE-A152A783C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038370-00A9-5172-9804-2C35EF64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98F5AB-7BB6-222C-DD2A-84F287545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E1C15D-8BC0-966F-93C2-B3538C75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503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07BE83-F937-5842-16D4-916F106A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92111F3-824E-EB42-05C0-A3CE0B465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6C9E27-FD41-ABD2-B7C3-99D914C8E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B1D7E4-7197-D765-91DC-4581D077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725307-44E0-0408-750F-FC212B1A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D347E3-2092-5BC8-05E4-3C1ECF5F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68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242D933-8BEA-2F35-A47F-E2D88EBC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0D27B8-510C-77A3-1546-26ABE0B0E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FC754D-4C6E-C347-604A-5A7EDC1BD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A2316-46B2-4569-9669-40DBA452F886}" type="datetimeFigureOut">
              <a:rPr lang="LID4096" smtClean="0"/>
              <a:t>10/28/2025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804294-481D-42DF-BA17-5533FBF76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8787C8-DC89-687B-8454-3F9CAACAE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B43E9-EE31-48E6-917A-3FC9B18522DE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6766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F8B8B26-C5E2-9E6C-2C18-001A7677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4C3FEEC-FA60-BA7C-57B1-507865749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897"/>
            <a:ext cx="9144000" cy="1979270"/>
          </a:xfrm>
        </p:spPr>
        <p:txBody>
          <a:bodyPr>
            <a:noAutofit/>
          </a:bodyPr>
          <a:lstStyle/>
          <a:p>
            <a:r>
              <a:rPr lang="fr-FR" sz="2800" b="1" u="sng" dirty="0">
                <a:solidFill>
                  <a:srgbClr val="FF0000"/>
                </a:solidFill>
              </a:rPr>
              <a:t>Université Gamal </a:t>
            </a:r>
            <a:r>
              <a:rPr lang="fr-FR" sz="2800" b="1" u="sng" dirty="0" err="1">
                <a:solidFill>
                  <a:srgbClr val="FF0000"/>
                </a:solidFill>
              </a:rPr>
              <a:t>abdel</a:t>
            </a:r>
            <a:r>
              <a:rPr lang="fr-FR" sz="2800" b="1" u="sng" dirty="0">
                <a:solidFill>
                  <a:srgbClr val="FF0000"/>
                </a:solidFill>
              </a:rPr>
              <a:t> </a:t>
            </a:r>
            <a:r>
              <a:rPr lang="fr-FR" sz="2800" b="1" u="sng" dirty="0" err="1">
                <a:solidFill>
                  <a:srgbClr val="FF0000"/>
                </a:solidFill>
              </a:rPr>
              <a:t>naser</a:t>
            </a:r>
            <a:r>
              <a:rPr lang="fr-FR" sz="2800" b="1" u="sng" dirty="0">
                <a:solidFill>
                  <a:srgbClr val="FF0000"/>
                </a:solidFill>
              </a:rPr>
              <a:t> </a:t>
            </a:r>
            <a:br>
              <a:rPr lang="fr-FR" sz="2800" b="1" dirty="0"/>
            </a:br>
            <a:r>
              <a:rPr lang="fr-FR" sz="2800" b="1" u="sng" dirty="0">
                <a:solidFill>
                  <a:srgbClr val="FF0000"/>
                </a:solidFill>
              </a:rPr>
              <a:t>Faculté</a:t>
            </a:r>
            <a:r>
              <a:rPr lang="fr-FR" sz="2800" b="1" dirty="0"/>
              <a:t> </a:t>
            </a:r>
            <a:r>
              <a:rPr lang="fr-FR" sz="2400" b="1" dirty="0"/>
              <a:t>: </a:t>
            </a:r>
            <a:r>
              <a:rPr lang="fr-FR" sz="2400" b="1" dirty="0">
                <a:solidFill>
                  <a:schemeClr val="bg1"/>
                </a:solidFill>
              </a:rPr>
              <a:t>centre informatique </a:t>
            </a:r>
            <a:br>
              <a:rPr lang="fr-FR" sz="2800" b="1" dirty="0"/>
            </a:br>
            <a:r>
              <a:rPr lang="fr-FR" sz="2800" b="1" u="sng" dirty="0">
                <a:solidFill>
                  <a:srgbClr val="FF0000"/>
                </a:solidFill>
              </a:rPr>
              <a:t>Département</a:t>
            </a:r>
            <a:r>
              <a:rPr lang="fr-FR" sz="2800" b="1" dirty="0"/>
              <a:t> : </a:t>
            </a:r>
            <a:r>
              <a:rPr lang="fr-FR" sz="2400" b="1" dirty="0">
                <a:solidFill>
                  <a:schemeClr val="bg1"/>
                </a:solidFill>
              </a:rPr>
              <a:t>NTIC</a:t>
            </a:r>
            <a:br>
              <a:rPr lang="fr-FR" sz="2800" b="1" dirty="0"/>
            </a:br>
            <a:r>
              <a:rPr lang="fr-FR" sz="2800" b="1" u="sng" dirty="0">
                <a:solidFill>
                  <a:srgbClr val="FF0000"/>
                </a:solidFill>
              </a:rPr>
              <a:t>Travaux pratiques N1</a:t>
            </a:r>
            <a:br>
              <a:rPr lang="fr-FR" sz="2800" b="1" dirty="0"/>
            </a:br>
            <a:r>
              <a:rPr lang="fr-FR" sz="2800" b="1" u="sng" dirty="0">
                <a:solidFill>
                  <a:srgbClr val="FF0000"/>
                </a:solidFill>
              </a:rPr>
              <a:t>Thème</a:t>
            </a:r>
            <a:r>
              <a:rPr lang="fr-FR" sz="2800" b="1" dirty="0"/>
              <a:t> </a:t>
            </a:r>
            <a:r>
              <a:rPr lang="fr-FR" sz="2400" b="1" dirty="0"/>
              <a:t>: </a:t>
            </a:r>
            <a:r>
              <a:rPr lang="fr-FR" sz="2400" b="1" dirty="0">
                <a:solidFill>
                  <a:schemeClr val="bg1"/>
                </a:solidFill>
              </a:rPr>
              <a:t>compétences numériques et utilisation de l’IA</a:t>
            </a:r>
            <a:endParaRPr lang="LID4096" sz="2400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A41B11-1C59-1EA2-D253-8B4C8CCC7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8167"/>
            <a:ext cx="9144000" cy="451413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Présentation power point</a:t>
            </a:r>
            <a:endParaRPr lang="LID4096" dirty="0">
              <a:solidFill>
                <a:schemeClr val="bg1"/>
              </a:solidFill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4E35C27-CD7E-2E44-5133-446419ADA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91013"/>
              </p:ext>
            </p:extLst>
          </p:nvPr>
        </p:nvGraphicFramePr>
        <p:xfrm>
          <a:off x="2032000" y="3269849"/>
          <a:ext cx="8127999" cy="2939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059717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82892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47096571"/>
                    </a:ext>
                  </a:extLst>
                </a:gridCol>
              </a:tblGrid>
              <a:tr h="587994">
                <a:tc>
                  <a:txBody>
                    <a:bodyPr/>
                    <a:lstStyle/>
                    <a:p>
                      <a:r>
                        <a:rPr lang="fr-FR" dirty="0"/>
                        <a:t>N°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Noms et prénoms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Rôle 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348986"/>
                  </a:ext>
                </a:extLst>
              </a:tr>
              <a:tr h="587994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Ibrahima sory Bah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Chef 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94023"/>
                  </a:ext>
                </a:extLst>
              </a:tr>
              <a:tr h="587994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Cissé </a:t>
                      </a:r>
                      <a:r>
                        <a:rPr lang="fr-FR" dirty="0" err="1"/>
                        <a:t>koura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Membre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636637"/>
                  </a:ext>
                </a:extLst>
              </a:tr>
              <a:tr h="587994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Rosine </a:t>
                      </a:r>
                      <a:r>
                        <a:rPr lang="fr-FR" dirty="0" err="1"/>
                        <a:t>komassa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Béavogui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Membre 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256971"/>
                  </a:ext>
                </a:extLst>
              </a:tr>
              <a:tr h="587994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Abdoulaye </a:t>
                      </a:r>
                      <a:r>
                        <a:rPr lang="fr-FR" dirty="0" err="1"/>
                        <a:t>baïlo</a:t>
                      </a:r>
                      <a:r>
                        <a:rPr lang="fr-FR" dirty="0"/>
                        <a:t> Diallo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Membre 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34009"/>
                  </a:ext>
                </a:extLst>
              </a:tr>
            </a:tbl>
          </a:graphicData>
        </a:graphic>
      </p:graphicFrame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93D6EBB-D08F-14B7-33A0-DB334A0EEAC8}"/>
              </a:ext>
            </a:extLst>
          </p:cNvPr>
          <p:cNvSpPr/>
          <p:nvPr/>
        </p:nvSpPr>
        <p:spPr>
          <a:xfrm>
            <a:off x="1377388" y="138896"/>
            <a:ext cx="9444942" cy="2482771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4424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5CA26FC-807A-D8D0-7263-08E6F899D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6770"/>
            <a:ext cx="6858000" cy="647024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5734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0A9EDB5-74ED-87D3-AA6B-C36C17612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E32E662B-DD22-01EC-45F6-C7D7C696E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62842"/>
              </p:ext>
            </p:extLst>
          </p:nvPr>
        </p:nvGraphicFramePr>
        <p:xfrm>
          <a:off x="1412112" y="1574157"/>
          <a:ext cx="9722733" cy="4942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911">
                  <a:extLst>
                    <a:ext uri="{9D8B030D-6E8A-4147-A177-3AD203B41FA5}">
                      <a16:colId xmlns:a16="http://schemas.microsoft.com/office/drawing/2014/main" val="1577255005"/>
                    </a:ext>
                  </a:extLst>
                </a:gridCol>
                <a:gridCol w="3240911">
                  <a:extLst>
                    <a:ext uri="{9D8B030D-6E8A-4147-A177-3AD203B41FA5}">
                      <a16:colId xmlns:a16="http://schemas.microsoft.com/office/drawing/2014/main" val="4049142049"/>
                    </a:ext>
                  </a:extLst>
                </a:gridCol>
                <a:gridCol w="3240911">
                  <a:extLst>
                    <a:ext uri="{9D8B030D-6E8A-4147-A177-3AD203B41FA5}">
                      <a16:colId xmlns:a16="http://schemas.microsoft.com/office/drawing/2014/main" val="3549107955"/>
                    </a:ext>
                  </a:extLst>
                </a:gridCol>
              </a:tblGrid>
              <a:tr h="513220">
                <a:tc>
                  <a:txBody>
                    <a:bodyPr/>
                    <a:lstStyle/>
                    <a:p>
                      <a:r>
                        <a:rPr lang="fr-FR" dirty="0"/>
                        <a:t>Outil 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Type d’usage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Données générées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682675"/>
                  </a:ext>
                </a:extLst>
              </a:tr>
              <a:tr h="885834">
                <a:tc>
                  <a:txBody>
                    <a:bodyPr/>
                    <a:lstStyle/>
                    <a:p>
                      <a:r>
                        <a:rPr lang="fr-FR" dirty="0"/>
                        <a:t>Chat-GPT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Aide à la rédaction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Textes, idées, historiques de requêtes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605612"/>
                  </a:ext>
                </a:extLst>
              </a:tr>
              <a:tr h="885834">
                <a:tc>
                  <a:txBody>
                    <a:bodyPr/>
                    <a:lstStyle/>
                    <a:p>
                      <a:r>
                        <a:rPr lang="fr-FR" dirty="0" err="1"/>
                        <a:t>Whatsapp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Communication 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Médias, contacts, messages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70917"/>
                  </a:ext>
                </a:extLst>
              </a:tr>
              <a:tr h="885834">
                <a:tc>
                  <a:txBody>
                    <a:bodyPr/>
                    <a:lstStyle/>
                    <a:p>
                      <a:r>
                        <a:rPr lang="fr-FR" dirty="0" err="1"/>
                        <a:t>Sololearn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Apprentissage 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Diplôme, certificat d’attestation de cours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21253"/>
                  </a:ext>
                </a:extLst>
              </a:tr>
              <a:tr h="885834">
                <a:tc>
                  <a:txBody>
                    <a:bodyPr/>
                    <a:lstStyle/>
                    <a:p>
                      <a:r>
                        <a:rPr lang="fr-FR" dirty="0" err="1"/>
                        <a:t>Youtube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Divertissement 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Historique de visionnage, préférences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275939"/>
                  </a:ext>
                </a:extLst>
              </a:tr>
              <a:tr h="885834">
                <a:tc>
                  <a:txBody>
                    <a:bodyPr/>
                    <a:lstStyle/>
                    <a:p>
                      <a:r>
                        <a:rPr lang="fr-FR" dirty="0"/>
                        <a:t>One drive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stockage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Documents, images, présentations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98286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6E62EA73-BA1C-E3A7-42CE-33F32710D37E}"/>
              </a:ext>
            </a:extLst>
          </p:cNvPr>
          <p:cNvSpPr txBox="1"/>
          <p:nvPr/>
        </p:nvSpPr>
        <p:spPr>
          <a:xfrm>
            <a:off x="3208117" y="902825"/>
            <a:ext cx="5775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Exemple d’outils et de leur usage dans le quotidien :</a:t>
            </a:r>
            <a:endParaRPr lang="LID4096" sz="2000" u="sng" dirty="0"/>
          </a:p>
        </p:txBody>
      </p:sp>
    </p:spTree>
    <p:extLst>
      <p:ext uri="{BB962C8B-B14F-4D97-AF65-F5344CB8AC3E}">
        <p14:creationId xmlns:p14="http://schemas.microsoft.com/office/powerpoint/2010/main" val="373761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66613C6-A360-70CF-5E93-131880789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63178"/>
            <a:ext cx="1207255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Dans notre monde de plus en plus numérique, plusieurs applications facilitent notre quotidien en rendant nos tâches plus simples et plus efficaces.</a:t>
            </a:r>
            <a:endParaRPr kumimoji="0" lang="fr-FR" altLang="LID4096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WhatsApp nous permet de communiquer instantanément avec nos proches grâce aux messages, appels et partages de médias ; OneDrive sert à sauvegarder et synchroniser nos fichiers en ligne afin d’y accéder depuis n’importe quel appareil ; ChatGPT nous aide dans nos recherches, nos études et notre créativité en fournissant des réponses et des idées adaptées ; SoloLearn facilite l’apprentissage du code en proposant des cours interactifs accessibles partout ; et Visual Studio Code est un éditeur puissant utilisé pour écrire, tester et organiser efficacement du code dans nos projets informatiques.</a:t>
            </a:r>
            <a:endParaRPr kumimoji="0" lang="fr-FR" altLang="LID4096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Cependant, toutes ces applications génèrent et stockent une grande quantité de données personnelles et professionnelles, rappelant l’importance de protéger nos informations et de gérer avec soin notre empreinte numérique.</a:t>
            </a:r>
          </a:p>
        </p:txBody>
      </p:sp>
    </p:spTree>
    <p:extLst>
      <p:ext uri="{BB962C8B-B14F-4D97-AF65-F5344CB8AC3E}">
        <p14:creationId xmlns:p14="http://schemas.microsoft.com/office/powerpoint/2010/main" val="5249352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261</Words>
  <Application>Microsoft Office PowerPoint</Application>
  <PresentationFormat>Grand écran</PresentationFormat>
  <Paragraphs>41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Université Gamal abdel naser  Faculté : centre informatique  Département : NTIC Travaux pratiques N1 Thème : compétences numériques et utilisation de l’IA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Ibrahima sory Bah</dc:creator>
  <cp:lastModifiedBy>Ibrahima sory Bah</cp:lastModifiedBy>
  <cp:revision>6</cp:revision>
  <dcterms:created xsi:type="dcterms:W3CDTF">2025-10-28T21:51:30Z</dcterms:created>
  <dcterms:modified xsi:type="dcterms:W3CDTF">2025-10-28T22:40:13Z</dcterms:modified>
</cp:coreProperties>
</file>